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AE1DC-81AD-11FB-ED35-C3395A677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215EDF-DD95-036D-068A-16E7EA820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FB3730-CE4E-2648-95F0-B2FDC989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C3FE06-573A-2797-971E-8E16C838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8AA240-22AE-48D5-F670-40AA7F89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76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727D9-EA03-0FD6-820A-ED86E303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1C15E0-7211-1344-A749-E19AF27B3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108AD6-2489-3484-F262-E994258A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FC9A3-C670-A4D9-7738-F9230F22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ADD6F3-60F9-5431-28A1-D32FD44B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851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17BC0C-C0BD-EA02-D17C-4C327C749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25E37B-D517-BCCD-1F9D-32EE72B6A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D8E8C-B559-18C1-13B9-0F7961DA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7FE146-CF6A-8A8D-E01A-0553ADDE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11E1F-19A2-06DB-ED5D-832B03F8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63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0FB61-4E70-9666-B396-DD349B8D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CCA6DF-08E5-BA23-82F6-D38254E4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1FDD2A-FA86-27C8-2EC8-E9B60D53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BA8B50-635C-6DD0-482D-A4F6113B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6632C-7F4F-12AE-72FB-DE1EBFEA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580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C99C9-54F5-1085-F847-D9BA8CA9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4E9F84-9746-599F-C4BF-EB35E8F6B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5A3C01-2351-4858-F736-0A0BF717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C1CE26-987A-3296-E19D-2B886DAE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E26823-D36F-6F56-F520-827B312B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943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B5AD1-634B-CD1A-AC78-73B3CDDC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25527E-773A-5DAA-1E59-29862530C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FCC0CA-CFCB-F606-BD47-B5E0BF010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5AFC69-286E-BECF-7BAE-15D4646B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F46533-DB31-1455-96E4-9EBA467B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2F90B5-47BA-0C9C-112D-2AB8EDF8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92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8FC05-45A1-A148-A404-44C52C6C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108F26-8157-CBEE-607A-D9EAE4F35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4B21EF-D580-829E-E811-8B83CF628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C3967D-EAA2-3AAE-39C1-8EEFEB052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5DD329-0152-FFD2-E4CE-7929F4EED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80CA8A-965A-CDD0-62D1-883B9C81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8991A5-F827-76E9-85FF-412FC3AF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AC8512-1B3D-39C3-F9E9-711A406B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12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C9899-9233-F295-8842-7C8FEA4D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39F768-1E6A-E994-7D1C-36E21607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EF9611-CB4E-BAE3-C20B-5B664EA4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46B899-B2A8-2D47-52A4-559C31B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49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E05881-A179-861C-9B20-ACD1194E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4ECD8C-F72A-ECAD-C1F3-62892329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E8C0A0-2BA3-F389-7E54-4489B712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15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7BED-FAF6-47DD-1ED4-BC37A54A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030D8-503C-4836-3277-D4081138F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8E588B-EA0F-45D5-66A6-3F5159485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735446-8772-1D1F-FEDA-24343C07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38690-BDDF-10EF-6343-C9A19ECB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D9838B-D0FA-2648-F957-29F88788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224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CFD3-E6F8-B5FE-DD9A-C022C237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D5E2CE-3247-1579-0C2D-CD77449E0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235E06-1625-71EA-040A-B414FEC9F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03A789-E176-2AE6-5A85-3AE32E57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14EF57-6CBD-374E-A283-D0200008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BEE288-4972-0509-81B3-D008097B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98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440009-87F7-2DCB-C491-581A0FEA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9CF8F3-377F-A110-F5B1-AC0D63591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D19C5E-77B5-A2E7-54B1-1228EA60F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07F64-898C-1641-8484-D1813F2E4CBC}" type="datetimeFigureOut">
              <a:rPr lang="es-CL" smtClean="0"/>
              <a:t>19-03-24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6BCD0B-7915-D462-BF33-012166616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E4A6C-1F7A-B133-05CE-03FD6DAD8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97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5AAA72-45A6-93DA-5F2D-9B4AA6C35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0" r="7925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BD1CFC-712C-67C5-72B3-9CBFF484F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686187"/>
            <a:ext cx="4092525" cy="2292581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VOZ DEL MENOR 2024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6CE2823-0B11-5E2F-345D-03EB76F17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058" y="575150"/>
            <a:ext cx="1007714" cy="10077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B6E0D7-AC6C-42A4-BAD1-B305672D5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044" y="4832477"/>
            <a:ext cx="2035253" cy="81031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D7D2318-95AB-FF13-C526-461E2F9F0A44}"/>
              </a:ext>
            </a:extLst>
          </p:cNvPr>
          <p:cNvSpPr txBox="1">
            <a:spLocks/>
          </p:cNvSpPr>
          <p:nvPr/>
        </p:nvSpPr>
        <p:spPr>
          <a:xfrm>
            <a:off x="419886" y="795508"/>
            <a:ext cx="4092525" cy="27986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ERES ESPECIAL PARA JESÚS</a:t>
            </a:r>
          </a:p>
          <a:p>
            <a:r>
              <a:rPr lang="es-CL" sz="29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Él</a:t>
            </a:r>
            <a:r>
              <a:rPr lang="es-CL" sz="48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s-CL" sz="31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cuida de tus emociones</a:t>
            </a:r>
          </a:p>
        </p:txBody>
      </p:sp>
    </p:spTree>
    <p:extLst>
      <p:ext uri="{BB962C8B-B14F-4D97-AF65-F5344CB8AC3E}">
        <p14:creationId xmlns:p14="http://schemas.microsoft.com/office/powerpoint/2010/main" val="187207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88568F-686E-C0A8-58EC-AA6273A7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1035676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Emoción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día: ANSIEDAD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84976B-2AFE-8801-AEE0-E534849F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4962" y="2400502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s-CL" sz="2800" i="1" dirty="0">
                <a:solidFill>
                  <a:srgbClr val="303030"/>
                </a:solidFill>
                <a:effectLst/>
                <a:latin typeface="+mj-lt"/>
              </a:rPr>
              <a:t>la ansiedad es una sensación de preocupación o</a:t>
            </a:r>
            <a:r>
              <a:rPr lang="es-CL" sz="2800" dirty="0">
                <a:solidFill>
                  <a:srgbClr val="303030"/>
                </a:solidFill>
                <a:latin typeface="+mj-lt"/>
              </a:rPr>
              <a:t> </a:t>
            </a:r>
            <a:r>
              <a:rPr lang="es-CL" sz="2800" i="1" dirty="0">
                <a:solidFill>
                  <a:srgbClr val="303030"/>
                </a:solidFill>
                <a:latin typeface="+mj-lt"/>
              </a:rPr>
              <a:t>n</a:t>
            </a:r>
            <a:r>
              <a:rPr lang="es-CL" sz="2800" i="1" dirty="0">
                <a:solidFill>
                  <a:srgbClr val="303030"/>
                </a:solidFill>
                <a:effectLst/>
                <a:latin typeface="+mj-lt"/>
              </a:rPr>
              <a:t>erviosismo en situaciones específicas o en general. Es una emoción que todos experimentan</a:t>
            </a:r>
            <a:r>
              <a:rPr lang="es-CL" sz="2800" dirty="0">
                <a:solidFill>
                  <a:srgbClr val="303030"/>
                </a:solidFill>
                <a:latin typeface="+mj-lt"/>
              </a:rPr>
              <a:t> </a:t>
            </a:r>
            <a:r>
              <a:rPr lang="es-CL" sz="2800" i="1" dirty="0">
                <a:solidFill>
                  <a:srgbClr val="303030"/>
                </a:solidFill>
                <a:effectLst/>
                <a:latin typeface="+mj-lt"/>
              </a:rPr>
              <a:t>en algún momento de sus vidas, pero para algunos niños, la ansiedad puede ser más intensa y persistente, afectando su bienestar y su capacidad para participar en actividades cotidianas.</a:t>
            </a:r>
            <a:endParaRPr lang="es-CL" sz="2800" dirty="0">
              <a:solidFill>
                <a:srgbClr val="303030"/>
              </a:solidFill>
              <a:effectLst/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026" name="Picture 2" descr="😰 Cara Con Ansiedad Y Sudor Emoji">
            <a:extLst>
              <a:ext uri="{FF2B5EF4-FFF2-40B4-BE49-F238E27FC236}">
                <a16:creationId xmlns:a16="http://schemas.microsoft.com/office/drawing/2014/main" id="{9C26C5CB-6A70-F28D-1261-1607CEB6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4" y="514349"/>
            <a:ext cx="4765675" cy="476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9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5A6A993-A792-EDA0-25C9-7A9E9981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 “El valor de la </a:t>
            </a:r>
            <a:r>
              <a:rPr lang="en-US" kern="1200" dirty="0" err="1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paciencia</a:t>
            </a:r>
            <a:r>
              <a:rPr lang="en-US" kern="12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”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04B6CB-4EF6-6AE1-901C-434103A77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s-CL" sz="1800" dirty="0">
                <a:solidFill>
                  <a:schemeClr val="tx1"/>
                </a:solidFill>
                <a:effectLst/>
                <a:latin typeface="+mj-lt"/>
              </a:rPr>
              <a:t>"Por tanto, hermanos, tengan paciencia hasta la venida del Señor. Miren cómo el agricultor espera a que la tierra produzca la preciosa cosecha y cómo aguarda con paciencia hasta que recibe la lluvia temprana y la tardía. Así también ustedes, manténganse firmes, porque la venida del Señor está cerca”.</a:t>
            </a:r>
          </a:p>
          <a:p>
            <a:pPr algn="ctr"/>
            <a:r>
              <a:rPr lang="es-CL" sz="1800" b="1" dirty="0">
                <a:solidFill>
                  <a:schemeClr val="tx1"/>
                </a:solidFill>
                <a:effectLst/>
                <a:latin typeface="+mj-lt"/>
              </a:rPr>
              <a:t>Santiago 5:7-8 (NVI)</a:t>
            </a:r>
            <a:endParaRPr lang="en-US" sz="18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758246-1EB3-DCB8-2056-380E2CD7A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51" y="1939157"/>
            <a:ext cx="1007714" cy="10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E19D5A-B844-4F2B-FA5D-E491056D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17" y="1479056"/>
            <a:ext cx="4467792" cy="306054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L" sz="3200" dirty="0">
                <a:solidFill>
                  <a:schemeClr val="bg1"/>
                </a:solidFill>
                <a:effectLst/>
                <a:latin typeface="Helvetica" pitchFamily="2" charset="0"/>
              </a:rPr>
              <a:t>¿Alguna vez te has sentido frustrado</a:t>
            </a:r>
            <a:br>
              <a:rPr lang="es-CL" sz="320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s-CL" sz="3200" dirty="0">
                <a:solidFill>
                  <a:schemeClr val="bg1"/>
                </a:solidFill>
                <a:effectLst/>
                <a:latin typeface="Helvetica" pitchFamily="2" charset="0"/>
              </a:rPr>
              <a:t>porque las cosas no suceden tan rápido como quisieras?¿ Has sentido preocupación acerca del futuro? 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A29026-53C9-BDB4-9D29-CBD98B8D4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5" r="39617" b="24432"/>
          <a:stretch/>
        </p:blipFill>
        <p:spPr>
          <a:xfrm>
            <a:off x="231543" y="1873355"/>
            <a:ext cx="4766736" cy="49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4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AB881B-235F-AF33-9F7B-917CE5E2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L" sz="2400" dirty="0">
                <a:effectLst/>
                <a:latin typeface="Helvetica" pitchFamily="2" charset="0"/>
              </a:rPr>
              <a:t>La paciencia es como un tesoro que nos ayuda a manejar el estrés, la frustración y la ansiedad en nuestras vidas. Cuando somos pacientes, esperamos con calma y confianza, sabiendo que las cosas sucederán en su debido tiempo.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E25657-B38E-52D3-3327-1F7056C4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/>
                <a:latin typeface="Helvetica" pitchFamily="2" charset="0"/>
              </a:rPr>
              <a:t>Juan 2:1-10 </a:t>
            </a:r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2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0CB142-E39E-55F0-5969-E5E807AFA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" t="6977" r="2906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57" name="Rectangle 105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785673-A88D-1D04-D050-7A1A38D3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effectLst/>
              </a:rPr>
              <a:t>Jesús nos mostró que ser pacientes no significa quedarse de brazos cruzados, sino seguir confiando en Dios y trabajando para cumplir sus propósitos. </a:t>
            </a: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9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D43890-463B-ACD7-1718-5F56244F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76" y="2053457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CL" sz="2800" dirty="0">
                <a:effectLst/>
              </a:rPr>
              <a:t>Sigamos cultivando la paciencia en nuestras vidas, confiando en que</a:t>
            </a:r>
            <a:br>
              <a:rPr lang="es-CL" sz="2800" dirty="0">
                <a:effectLst/>
              </a:rPr>
            </a:br>
            <a:r>
              <a:rPr lang="es-CL" sz="2800" dirty="0">
                <a:effectLst/>
              </a:rPr>
              <a:t>al final veremos los frutos.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AC61E9-5162-D571-FEDD-06D084EC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11" y="4186389"/>
            <a:ext cx="1007714" cy="10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037C1C0-FADA-40C7-B923-037899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Arc 205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F67FCF-9657-0910-F227-71A4AE97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04" y="253883"/>
            <a:ext cx="611874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DESAFÍO DIARIO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912D99-2846-1F64-3FA0-BE0569664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052" y="2789254"/>
            <a:ext cx="5085580" cy="18817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Plantando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paciencia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</p:txBody>
      </p:sp>
      <p:sp>
        <p:nvSpPr>
          <p:cNvPr id="2059" name="Oval 2058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4703" y="541034"/>
            <a:ext cx="931930" cy="9066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Las manos de un niño pequeño sembraron semillas en una maceta de turba el  concepto del día de la tierra y la protección de las plantas macetas de  turba para plantar |">
            <a:extLst>
              <a:ext uri="{FF2B5EF4-FFF2-40B4-BE49-F238E27FC236}">
                <a16:creationId xmlns:a16="http://schemas.microsoft.com/office/drawing/2014/main" id="{2A970D26-A071-D4CF-7A66-70EBCC06B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r="15229" b="3"/>
          <a:stretch/>
        </p:blipFill>
        <p:spPr bwMode="auto">
          <a:xfrm>
            <a:off x="6041841" y="413674"/>
            <a:ext cx="4123157" cy="4123157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501" y="3865664"/>
            <a:ext cx="739429" cy="739429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3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09ED0D-959D-6FB9-1AB0-42119E0A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1879714"/>
            <a:ext cx="5561938" cy="153458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s-CL" sz="2800" dirty="0">
                <a:solidFill>
                  <a:schemeClr val="tx1"/>
                </a:solidFill>
                <a:effectLst/>
                <a:latin typeface="+mj-lt"/>
              </a:rPr>
              <a:t>¿Te gustaría ser cada día más paciente?</a:t>
            </a:r>
          </a:p>
          <a:p>
            <a:pPr algn="ctr"/>
            <a:r>
              <a:rPr lang="es-CL" sz="2800" dirty="0">
                <a:solidFill>
                  <a:schemeClr val="tx1"/>
                </a:solidFill>
                <a:effectLst/>
                <a:latin typeface="+mj-lt"/>
              </a:rPr>
              <a:t>¿ y experimentar la calma que trae la paciencia en tu vida?</a:t>
            </a:r>
          </a:p>
          <a:p>
            <a:pPr algn="ctr"/>
            <a:endParaRPr lang="es-CL" sz="2800" dirty="0">
              <a:solidFill>
                <a:srgbClr val="000000"/>
              </a:solidFill>
              <a:effectLst/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CFA097-1460-B913-C55B-75651BD3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6" y="5654372"/>
            <a:ext cx="2035253" cy="8103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88DA87-2A6A-8AF3-EFBB-EA860FB7426C}"/>
              </a:ext>
            </a:extLst>
          </p:cNvPr>
          <p:cNvSpPr txBox="1"/>
          <p:nvPr/>
        </p:nvSpPr>
        <p:spPr>
          <a:xfrm>
            <a:off x="3280071" y="3900972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effectLst/>
                <a:latin typeface="+mj-lt"/>
              </a:rPr>
              <a:t>Oremos juntos para pedir a Jesús que te ayude a ser paciente en todo</a:t>
            </a:r>
          </a:p>
          <a:p>
            <a:pPr algn="ctr"/>
            <a:r>
              <a:rPr lang="es-CL" sz="2800" b="1" dirty="0" err="1">
                <a:effectLst/>
                <a:latin typeface="+mj-lt"/>
              </a:rPr>
              <a:t>momento.Amén</a:t>
            </a:r>
            <a:r>
              <a:rPr lang="es-CL" sz="2800" b="1" dirty="0"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9869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302</Words>
  <Application>Microsoft Macintosh PowerPoint</Application>
  <PresentationFormat>Panorámica</PresentationFormat>
  <Paragraphs>19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Adelle Sans Devanagari</vt:lpstr>
      <vt:lpstr>ADLaM Display</vt:lpstr>
      <vt:lpstr>Aptos</vt:lpstr>
      <vt:lpstr>Aptos Display</vt:lpstr>
      <vt:lpstr>Arial</vt:lpstr>
      <vt:lpstr>Calibri</vt:lpstr>
      <vt:lpstr>Helvetica</vt:lpstr>
      <vt:lpstr>Tema de Office</vt:lpstr>
      <vt:lpstr>Presentación de PowerPoint</vt:lpstr>
      <vt:lpstr>Emoción del día: ANSIEDAD</vt:lpstr>
      <vt:lpstr>  “El valor de la paciencia”</vt:lpstr>
      <vt:lpstr>¿Alguna vez te has sentido frustrado porque las cosas no suceden tan rápido como quisieras?¿ Has sentido preocupación acerca del futuro? </vt:lpstr>
      <vt:lpstr>La paciencia es como un tesoro que nos ayuda a manejar el estrés, la frustración y la ansiedad en nuestras vidas. Cuando somos pacientes, esperamos con calma y confianza, sabiendo que las cosas sucederán en su debido tiempo.</vt:lpstr>
      <vt:lpstr>Jesús nos mostró que ser pacientes no significa quedarse de brazos cruzados, sino seguir confiando en Dios y trabajando para cumplir sus propósitos. </vt:lpstr>
      <vt:lpstr>Sigamos cultivando la paciencia en nuestras vidas, confiando en que al final veremos los frutos.</vt:lpstr>
      <vt:lpstr>DESAFÍO DIARIO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JESÚS CUIDA DE MIS EMOCIONES</dc:title>
  <dc:creator>UCh - Carol Villarroel</dc:creator>
  <cp:lastModifiedBy>UCh - Carol Villarroel</cp:lastModifiedBy>
  <cp:revision>21</cp:revision>
  <dcterms:created xsi:type="dcterms:W3CDTF">2024-03-12T21:08:08Z</dcterms:created>
  <dcterms:modified xsi:type="dcterms:W3CDTF">2024-03-19T20:10:49Z</dcterms:modified>
</cp:coreProperties>
</file>